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70" r:id="rId9"/>
    <p:sldId id="271" r:id="rId10"/>
    <p:sldId id="272" r:id="rId11"/>
    <p:sldId id="274" r:id="rId12"/>
    <p:sldId id="275" r:id="rId13"/>
    <p:sldId id="278" r:id="rId14"/>
    <p:sldId id="279" r:id="rId15"/>
    <p:sldId id="283" r:id="rId16"/>
    <p:sldId id="282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еменок Екатерина Эрнестовна" initials="АЕЭ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1" autoAdjust="0"/>
    <p:restoredTop sz="94605" autoAdjust="0"/>
  </p:normalViewPr>
  <p:slideViewPr>
    <p:cSldViewPr>
      <p:cViewPr>
        <p:scale>
          <a:sx n="100" d="100"/>
          <a:sy n="100" d="100"/>
        </p:scale>
        <p:origin x="-1267" y="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0"/>
    </p:cViewPr>
  </p:sorterViewPr>
  <p:notesViewPr>
    <p:cSldViewPr>
      <p:cViewPr varScale="1">
        <p:scale>
          <a:sx n="41" d="100"/>
          <a:sy n="41" d="100"/>
        </p:scale>
        <p:origin x="-234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9222E-1D0A-4CBE-96CA-27DAAC101622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33E0-88E3-4535-84F4-F235846EFC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79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1BDF7A-7CF1-41A9-8B4B-BAC94A02CE6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B8EB73-B600-4905-856D-308C5F7087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580112" y="1196752"/>
            <a:ext cx="3240360" cy="4248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be-BY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Іван 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be-BY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Паўлавіч </a:t>
            </a:r>
          </a:p>
          <a:p>
            <a:pPr marL="114300" indent="0" algn="r">
              <a:spcBef>
                <a:spcPts val="0"/>
              </a:spcBef>
              <a:buNone/>
            </a:pPr>
            <a:r>
              <a:rPr lang="be-BY" sz="2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Мележ</a:t>
            </a:r>
            <a:r>
              <a:rPr lang="be-BY" sz="2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marL="114300" indent="0" algn="ctr">
              <a:lnSpc>
                <a:spcPct val="110000"/>
              </a:lnSpc>
              <a:spcAft>
                <a:spcPts val="1000"/>
              </a:spcAft>
              <a:buNone/>
            </a:pPr>
            <a:r>
              <a:rPr lang="be-BY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(1921-1976</a:t>
            </a:r>
            <a:r>
              <a:rPr lang="be-BY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be-BY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«Чалавек без 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e-BY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e-BY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традыцый – што дрэва без карэння»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be-BY" b="1" dirty="0">
                <a:solidFill>
                  <a:schemeClr val="tx1"/>
                </a:solidFill>
              </a:rPr>
              <a:t>Да 100-гадовага юбілею народнага пісьменніка Беларусі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498733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13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«палеская   хроніка»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772815"/>
            <a:ext cx="4104456" cy="39578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endParaRPr lang="be-BY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«Ведаць, хто мы. Не забываць, адкуль мы выйшлі. Толькі тады, калі мы будзем ведаць, адкуль мы, якімі былі, мы можам ведаць, хто мы. Ведаць цану сабе, свайму жыццю»</a:t>
            </a:r>
          </a:p>
          <a:p>
            <a:pPr marL="114300" indent="0" algn="r">
              <a:buNone/>
            </a:pP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Мележ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373374" cy="395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«палеская   хроніка</a:t>
            </a:r>
            <a:r>
              <a:rPr lang="be-BY" dirty="0"/>
              <a:t>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333750" cy="406717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08619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be-BY" sz="1900" b="1" i="1" dirty="0">
              <a:solidFill>
                <a:srgbClr val="1F2124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sz="1900" b="1" i="1" dirty="0">
                <a:solidFill>
                  <a:srgbClr val="1F2124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Янка Брыль настолькі быў захоплены і ўражаны раманам Івана Мележа «Людзі на балоце», што вырашыў кінуць працу ў выдавецтве і стаць вольным літаратарам, каб нішто яму не замінала завяршыць свой раман «Птушкі і гнёзды».</a:t>
            </a:r>
            <a:endParaRPr lang="ru-RU" sz="19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957241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Янка Брыль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6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«палеская   хроніка»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988840"/>
            <a:ext cx="4978896" cy="29523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800" b="1" i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балоце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перакладзены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шмат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самім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раманам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Мележ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зрабіў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вялікі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каштоўны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мастацкі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ўнёсак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нацыянальную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беларускую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літаратуру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✓ ☆ PDF Download by ✓ Іван Мележ Пенка Кънева eBook or Kindle ePUB f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236714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9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solidFill>
                  <a:srgbClr val="93A2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«палеская   хроніка»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44824"/>
            <a:ext cx="2614839" cy="216024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844823"/>
            <a:ext cx="3312368" cy="42816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Беларускім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тэлебачаннем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пастаўлены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спектакль </a:t>
            </a:r>
            <a:r>
              <a:rPr lang="en-US" sz="16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балоце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(1965)</a:t>
            </a:r>
            <a:r>
              <a:rPr lang="be-BY" sz="1600" b="1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тэлепастаноўка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Сустрэчы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развітання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тэлефільм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Завеі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снежань</a:t>
            </a:r>
            <a:r>
              <a:rPr lang="ru-RU" sz="16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«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Страсці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эпохі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паводле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рамана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Завеі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снежань</a:t>
            </a:r>
            <a:r>
              <a:rPr lang="ru-RU" sz="16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1989)</a:t>
            </a:r>
            <a:r>
              <a:rPr lang="be-BY" sz="1600" b="1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e-BY" sz="1600" b="1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1981 годзе рэжысёр Віктар Тураў на студыі "Беларусьфільм" зняў 8-мі серыйную карціну па першых двух раманах хронікі.</a:t>
            </a:r>
            <a:endParaRPr lang="ru-RU" sz="16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ru-RU" sz="16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82551"/>
            <a:ext cx="2967602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прызнанне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305175" cy="44069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772816"/>
            <a:ext cx="4824536" cy="3456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be-BY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Івану Паўлавічу Мележу</a:t>
            </a: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 1972 г.  прысуджана званне </a:t>
            </a: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Народнага пісьменніка Беларусі.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>
              <a:buNone/>
            </a:pPr>
            <a:endParaRPr lang="ru-RU" sz="2400" b="1" i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2400" i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53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  кароткае   </a:t>
            </a:r>
            <a:r>
              <a:rPr lang="be-BY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жыццЁ…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5"/>
            <a:ext cx="2685673" cy="40324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37444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be-BY" i="1" dirty="0">
              <a:solidFill>
                <a:schemeClr val="tx1"/>
              </a:solidFill>
              <a:latin typeface="Calibri"/>
              <a:ea typeface="Times New Roman"/>
              <a:cs typeface="Calibri"/>
            </a:endParaRPr>
          </a:p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e-BY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Памёр Іван </a:t>
            </a:r>
            <a:r>
              <a:rPr lang="be-BY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Паўл</a:t>
            </a:r>
            <a:r>
              <a:rPr lang="be-BY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</a:t>
            </a:r>
            <a:r>
              <a:rPr lang="be-BY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віч </a:t>
            </a:r>
            <a:r>
              <a:rPr lang="ru-RU" sz="2000" b="1" i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Мележ</a:t>
            </a:r>
            <a:r>
              <a:rPr lang="en-US" sz="20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</a:t>
            </a:r>
            <a:r>
              <a:rPr lang="be-BY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e-BY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жніўні 1976 года.</a:t>
            </a:r>
          </a:p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en-US" sz="18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Жыццю</a:t>
            </a:r>
            <a:r>
              <a:rPr lang="ru-RU" sz="18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творчасці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пісьменніка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прысвечаны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дакументальны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фільм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Мележ</a:t>
            </a:r>
            <a:r>
              <a:rPr lang="ru-RU" sz="18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i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сцэнарый</a:t>
            </a:r>
            <a:r>
              <a:rPr lang="ru-RU" sz="1800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sz="1800" i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Адамчыка</a:t>
            </a:r>
            <a:r>
              <a:rPr lang="ru-RU" sz="1800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1978)</a:t>
            </a:r>
            <a:endParaRPr lang="be-BY" sz="1800" i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5" name="AutoShape 2" descr="Мележ, Иван Павл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Узнагароды    І. мележа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060847"/>
            <a:ext cx="8229600" cy="280831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lvl="0" indent="-285750">
              <a:lnSpc>
                <a:spcPct val="115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e-BY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Літаратурная прэмія імя Якуба Коласа (1962) за раман «Людзі на балоце»;</a:t>
            </a:r>
            <a:endParaRPr lang="ru-RU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Ленінск</a:t>
            </a:r>
            <a:r>
              <a:rPr lang="be-BY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ая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прэмі</a:t>
            </a:r>
            <a:r>
              <a:rPr lang="be-BY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(1972) за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раманы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Людзі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балоце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і «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Подых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навальніцы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»;</a:t>
            </a:r>
            <a:endParaRPr lang="ru-RU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20"/>
              </a:spcAft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be-BY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Дзяржаўная прэмія 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(1976) за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кнігу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крытычных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нарысаў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артыкулаў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Жыццёвыя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клопаты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(</a:t>
            </a:r>
            <a:r>
              <a:rPr lang="ru-RU" b="1" i="1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пасмяротна</a:t>
            </a:r>
            <a:r>
              <a:rPr lang="ru-RU" b="1" i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).</a:t>
            </a:r>
            <a:endParaRPr lang="ru-RU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74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Ушанаванне памяці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719071"/>
            <a:ext cx="4536504" cy="415820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lvl="0" indent="0" algn="just">
              <a:lnSpc>
                <a:spcPct val="115000"/>
              </a:lnSpc>
              <a:buClr>
                <a:srgbClr val="93A299"/>
              </a:buCl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e-BY" sz="2000" b="1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Імем І. Мележа названы Мазырскі драматычны тэатр, цеплаход, вуліцы ў Мінску, Гомелі, Хойніках і Лельчыцах, а таксама Беларуска-славянская гімназія № 36 і гарадская бібліятэка № 2 ў Гомелі. </a:t>
            </a:r>
          </a:p>
          <a:p>
            <a:pPr marL="114300" lvl="0" indent="0" algn="just">
              <a:lnSpc>
                <a:spcPct val="115000"/>
              </a:lnSpc>
              <a:buClr>
                <a:srgbClr val="93A299"/>
              </a:buClr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e-BY" sz="2000" b="1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У 1983 годзе  на радзіме Мележа ў Глінішчах створаны літаратурны музей і ўсталяваны бюст пісьменніка.</a:t>
            </a:r>
            <a:endParaRPr lang="ru-RU" sz="2000" b="1" i="1" dirty="0">
              <a:solidFill>
                <a:srgbClr val="564B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4098" name="Picture 2" descr="Слишком рано умер тот Мележ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/>
          <a:stretch/>
        </p:blipFill>
        <p:spPr bwMode="auto">
          <a:xfrm>
            <a:off x="179512" y="1916832"/>
            <a:ext cx="39847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25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Каротк</a:t>
            </a:r>
            <a:r>
              <a:rPr lang="be-BY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агляд жыцця і творчасці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650"/>
              </a:spcBef>
              <a:spcAft>
                <a:spcPts val="1000"/>
              </a:spcAft>
              <a:buNone/>
            </a:pPr>
            <a:r>
              <a:rPr lang="be-BY" sz="2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Нараздіўся І. Мележ 8 лютага 1921 года на Палессі, у вёсцы Глінішча Хойніцкага района Гомельскай вобласці. </a:t>
            </a:r>
          </a:p>
          <a:p>
            <a:pPr marL="0" indent="0" algn="just">
              <a:spcBef>
                <a:spcPts val="650"/>
              </a:spcBef>
              <a:spcAft>
                <a:spcPts val="1000"/>
              </a:spcAft>
              <a:buNone/>
            </a:pP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маленства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убіраў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сябе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толькі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хараство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родных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краявідаў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засвойваў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маральныя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законы, па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якіх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жылі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землякі</a:t>
            </a:r>
            <a:r>
              <a:rPr lang="ru-RU" sz="22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2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pic>
        <p:nvPicPr>
          <p:cNvPr id="1030" name="Picture 6" descr="Список книг и других произведений Иван Павлович Мележ Сортировка по году  написания - LibreBook.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095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1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err="1">
                <a:solidFill>
                  <a:srgbClr val="93A2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Каротк</a:t>
            </a:r>
            <a:r>
              <a:rPr lang="be-BY" sz="2800" b="1" i="1" dirty="0">
                <a:solidFill>
                  <a:srgbClr val="93A2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агляд жыцця і творчасці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844823"/>
            <a:ext cx="4788024" cy="4281655"/>
          </a:xfrm>
        </p:spPr>
        <p:txBody>
          <a:bodyPr>
            <a:normAutofit/>
          </a:bodyPr>
          <a:lstStyle/>
          <a:p>
            <a:pPr marL="114300" lvl="0" indent="0" algn="ctr">
              <a:buClr>
                <a:srgbClr val="93A299"/>
              </a:buClr>
              <a:buNone/>
            </a:pPr>
            <a:r>
              <a:rPr lang="ru-RU" sz="13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13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першых</a:t>
            </a:r>
            <a:r>
              <a:rPr lang="ru-RU" sz="13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дзён</a:t>
            </a:r>
            <a:r>
              <a:rPr lang="ru-RU" sz="13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Вялікай</a:t>
            </a:r>
            <a:r>
              <a:rPr lang="ru-RU" sz="13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Айчыннай</a:t>
            </a:r>
            <a:r>
              <a:rPr lang="ru-RU" sz="13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вайны</a:t>
            </a:r>
            <a:r>
              <a:rPr lang="ru-RU" sz="13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</a:t>
            </a:r>
            <a:r>
              <a:rPr lang="ru-RU" sz="13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фронце</a:t>
            </a:r>
            <a:r>
              <a:rPr lang="ru-RU" sz="13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1700808"/>
            <a:ext cx="3456384" cy="417646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9478" y="1700808"/>
            <a:ext cx="4038600" cy="43874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1940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ўдзельнічае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паходах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Бесарабію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Букавіну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пачатку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Вялікай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Айчыннай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вайны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ваяваў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Нікалаевам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Растовам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-на-Доне. </a:t>
            </a:r>
          </a:p>
          <a:p>
            <a:pPr marL="114300" indent="0">
              <a:spcBef>
                <a:spcPts val="0"/>
              </a:spcBef>
              <a:buNone/>
            </a:pPr>
            <a:endParaRPr lang="ru-RU" sz="18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ліпені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1941 года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сур'ёзна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паранены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правае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плячо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адпраўлены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шпіталь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Тбілісі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indent="0">
              <a:spcBef>
                <a:spcPts val="0"/>
              </a:spcBef>
              <a:buNone/>
            </a:pPr>
            <a:endParaRPr lang="ru-RU" sz="18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1942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скончыў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курсы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палітработнікаў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камандзіраваны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51-ю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стралковую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дывізію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супрацоўнікам</a:t>
            </a:r>
            <a:r>
              <a:rPr lang="ru-RU" sz="18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газеты.</a:t>
            </a:r>
            <a:endParaRPr lang="ru-RU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6" y="2297248"/>
            <a:ext cx="4253190" cy="298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86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err="1">
                <a:solidFill>
                  <a:srgbClr val="93A2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Каротк</a:t>
            </a:r>
            <a:r>
              <a:rPr lang="be-BY" sz="2800" b="1" i="1" dirty="0">
                <a:solidFill>
                  <a:srgbClr val="93A29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агляд жыцця і творчасці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336" y="1844824"/>
            <a:ext cx="4509672" cy="4281654"/>
          </a:xfrm>
        </p:spPr>
        <p:txBody>
          <a:bodyPr>
            <a:normAutofit fontScale="47500" lnSpcReduction="20000"/>
          </a:bodyPr>
          <a:lstStyle/>
          <a:p>
            <a:pPr marL="114300" indent="0" algn="ctr">
              <a:buNone/>
            </a:pPr>
            <a:r>
              <a:rPr lang="be-BY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П. Мележ з жонкай Лідзіяй Якаўлеўнай і дачкой Людай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844825"/>
            <a:ext cx="4032448" cy="37962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хуткім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часе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Мележ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становіцца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студэнтам-завочнікам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адначасова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выкладчыкам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ваеннай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падрыхтоўкі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эвакуіраванага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Бугуруслан  з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Малдавіі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педінстытута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lnSpc>
                <a:spcPct val="120000"/>
              </a:lnSpc>
              <a:buNone/>
            </a:pP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ваенны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цяжкі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трэба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неяк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жыць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Тым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болей,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стаў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чалавекам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сямейным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lnSpc>
                <a:spcPct val="120000"/>
              </a:lnSpc>
              <a:buNone/>
            </a:pPr>
            <a:endParaRPr lang="ru-RU" sz="32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1943-м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пераводзяць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дзяржаўны</a:t>
            </a:r>
            <a:r>
              <a:rPr lang="ru-RU" sz="32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ўніверсітэт</a:t>
            </a:r>
            <a:r>
              <a:rPr lang="ru-RU" sz="32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грунтаваўся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тады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падмаскоўнай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станцыі</a:t>
            </a:r>
            <a:r>
              <a:rPr lang="ru-RU" sz="32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Сходня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ародные писатели Беларуси. Иван Меле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6" y="2060848"/>
            <a:ext cx="4509672" cy="358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  кУЗЬМЫ чорнага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1700808"/>
            <a:ext cx="2858897" cy="432048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719070"/>
            <a:ext cx="4608512" cy="451824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Паўлавіч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паступае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аспірантуру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працуе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дысертацыяй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творчасці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Чорнага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п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 a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вяд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ён 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ыў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зьм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ў п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ымк</a:t>
            </a:r>
            <a:r>
              <a:rPr lang="en-US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be-BY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be-BY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e-BY" sz="2300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be-BY" sz="2300" b="1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К. Чорны даў наказ Мележу</a:t>
            </a:r>
            <a:r>
              <a:rPr lang="be-BY" sz="2300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"Пішыце, працуйце над сабой. Я адчуваю ў Вас талент і жадаю Вам вялікіх </a:t>
            </a:r>
            <a:r>
              <a:rPr lang="be-BY" sz="2300" i="1" dirty="0" smtClean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поспехаў".</a:t>
            </a:r>
            <a:endParaRPr lang="ru-RU" sz="2300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19666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Кузьма Чорны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Літаратурная   дзейнасць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7976" y="1844824"/>
            <a:ext cx="5128120" cy="41044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14300" indent="0" algn="just">
              <a:buNone/>
            </a:pP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 г.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Мележ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працуе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раманам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Мінскі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напрамак</a:t>
            </a:r>
            <a:r>
              <a:rPr lang="ru-RU" sz="1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16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</a:t>
            </a:r>
            <a:r>
              <a:rPr lang="en-US" sz="16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1953</a:t>
            </a:r>
            <a:r>
              <a:rPr lang="ru-RU" sz="1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14300" indent="0" algn="just">
              <a:buNone/>
            </a:pPr>
            <a:endParaRPr lang="ru-RU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Аўтар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расказвае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вызваленчую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барацьбу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летам 1944 года,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аперацыю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Баграціён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marL="114300" indent="0" algn="just">
              <a:buNone/>
            </a:pPr>
            <a:endParaRPr lang="ru-RU" sz="20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Паўлавіч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прызнаваўся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кніга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памятная яму і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таму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толькі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яе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выхадам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адчуў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сябе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пісьменнікам</a:t>
            </a:r>
            <a:r>
              <a:rPr lang="ru-RU" sz="18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 descr="Иван Мележ. Минское направление - купить книгу «КнигоПорт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Иван Мележ. Минское направление - купить книгу «КнигоПорт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Иван Мележ. Минское направление - купить книгу «КнигоПорт»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Иван Мележ. Минское направление - купить книгу «КнигоПорт»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Иван Мележ. Минское направление - купить книгу «КнигоПорт»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Иван Мележ. Минское направление - купить книгу «КнигоПорт»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44824"/>
            <a:ext cx="2664296" cy="4096355"/>
          </a:xfrm>
        </p:spPr>
      </p:pic>
    </p:spTree>
    <p:extLst>
      <p:ext uri="{BB962C8B-B14F-4D97-AF65-F5344CB8AC3E}">
        <p14:creationId xmlns:p14="http://schemas.microsoft.com/office/powerpoint/2010/main" val="35181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Літаратурная    дзейнасць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3240360" cy="445935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988840"/>
            <a:ext cx="3826768" cy="24482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buNone/>
            </a:pPr>
            <a:endParaRPr lang="be-BY" sz="2400" i="1" dirty="0">
              <a:solidFill>
                <a:srgbClr val="202124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be-BY" sz="2400" b="1" i="1" dirty="0">
                <a:solidFill>
                  <a:srgbClr val="202124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Доўгі час пасля выхаду "Мінскага напрамку" Мележ піша апавяданні, невялікія аповесці і п'есы. </a:t>
            </a:r>
          </a:p>
        </p:txBody>
      </p:sp>
    </p:spTree>
    <p:extLst>
      <p:ext uri="{BB962C8B-B14F-4D97-AF65-F5344CB8AC3E}">
        <p14:creationId xmlns:p14="http://schemas.microsoft.com/office/powerpoint/2010/main" val="307531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Літаратурная    дзейнасць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719070"/>
            <a:ext cx="3754760" cy="46622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1946 – зб.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be-BY" sz="1600" b="1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павяданняў </a:t>
            </a:r>
            <a:r>
              <a:rPr lang="be-BY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«У завіруху»</a:t>
            </a:r>
          </a:p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1952 – раман «Мінскі напрамак»</a:t>
            </a:r>
          </a:p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1954 – зб. «Блізкае і далёкае</a:t>
            </a:r>
            <a:r>
              <a:rPr lang="be-BY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1957 – зб. «У гарах дажджы»</a:t>
            </a:r>
          </a:p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1961 – зб. «Што ён за чалавек»</a:t>
            </a:r>
          </a:p>
          <a:p>
            <a:pPr marL="114300" indent="0">
              <a:spcAft>
                <a:spcPts val="1000"/>
              </a:spcAft>
              <a:buNone/>
            </a:pPr>
            <a:endParaRPr lang="be-BY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1962 </a:t>
            </a:r>
            <a:r>
              <a:rPr lang="be-BY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раман «Людзі на балоце»</a:t>
            </a:r>
          </a:p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1965 – раман «Подых навальніцы»</a:t>
            </a:r>
          </a:p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1976 – раман «Завеі, снежань»</a:t>
            </a:r>
          </a:p>
          <a:p>
            <a:pPr marL="114300" indent="0">
              <a:spcAft>
                <a:spcPts val="1000"/>
              </a:spcAft>
              <a:buNone/>
            </a:pPr>
            <a:r>
              <a:rPr lang="be-BY" sz="1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Незавершаны «За асакою бераг», «Праўда вясны»</a:t>
            </a:r>
          </a:p>
          <a:p>
            <a:pPr marL="114300" indent="0">
              <a:spcAft>
                <a:spcPts val="1000"/>
              </a:spcAft>
              <a:buNone/>
            </a:pPr>
            <a:endParaRPr lang="be-BY" sz="1600" i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i="1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4417628" cy="3456384"/>
          </a:xfrm>
        </p:spPr>
      </p:pic>
    </p:spTree>
    <p:extLst>
      <p:ext uri="{BB962C8B-B14F-4D97-AF65-F5344CB8AC3E}">
        <p14:creationId xmlns:p14="http://schemas.microsoft.com/office/powerpoint/2010/main" val="33472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«палеская   хроніка»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2808312" cy="464775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844824"/>
            <a:ext cx="4896544" cy="42816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b="1" i="1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Мележ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аўтар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цыкла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раманаў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Палеская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хроніка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24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Людзі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балоце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(1962)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Подых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навальніцы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(1966)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Завеі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снежань</a:t>
            </a:r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(1976)</a:t>
            </a:r>
            <a:endParaRPr lang="be-BY" sz="2400" b="1" i="1" dirty="0">
              <a:solidFill>
                <a:srgbClr val="202124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be-BY" i="1" dirty="0">
              <a:solidFill>
                <a:srgbClr val="202124"/>
              </a:solidFill>
              <a:latin typeface="Calibri"/>
              <a:ea typeface="Times New Roman"/>
              <a:cs typeface="Calibri"/>
            </a:endParaRPr>
          </a:p>
          <a:p>
            <a:pPr marL="114300" indent="0" algn="ctr">
              <a:lnSpc>
                <a:spcPct val="115000"/>
              </a:lnSpc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i="1" dirty="0">
                <a:solidFill>
                  <a:srgbClr val="202124"/>
                </a:solidFill>
                <a:latin typeface="Calibri"/>
                <a:ea typeface="Times New Roman"/>
                <a:cs typeface="Calibri"/>
              </a:rPr>
              <a:t> </a:t>
            </a:r>
            <a:endParaRPr lang="ru-RU" sz="2400" i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707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Аптека</vt:lpstr>
      <vt:lpstr>Да 100-гадовага юбілею народнага пісьменніка Беларусі</vt:lpstr>
      <vt:lpstr>Кароткі агляд жыцця і творчасці</vt:lpstr>
      <vt:lpstr>Кароткі агляд жыцця і творчасці</vt:lpstr>
      <vt:lpstr>Кароткі агляд жыцця і творчасці</vt:lpstr>
      <vt:lpstr>Наказ   кУЗЬМЫ чорнага</vt:lpstr>
      <vt:lpstr>Літаратурная   дзейнасць</vt:lpstr>
      <vt:lpstr>Літаратурная    дзейнасць</vt:lpstr>
      <vt:lpstr>Літаратурная    дзейнасць</vt:lpstr>
      <vt:lpstr>«палеская   хроніка»</vt:lpstr>
      <vt:lpstr>«палеская   хроніка»</vt:lpstr>
      <vt:lpstr>«палеская   хроніка»</vt:lpstr>
      <vt:lpstr>«палеская   хроніка»</vt:lpstr>
      <vt:lpstr>«палеская   хроніка»</vt:lpstr>
      <vt:lpstr>прызнанне</vt:lpstr>
      <vt:lpstr>Такое   кароткае   жыццЁ…</vt:lpstr>
      <vt:lpstr>Узнагароды    І. мележа</vt:lpstr>
      <vt:lpstr>Ушанаванне памяці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Мележ. 20 фактаў з жыцця пісьменніка</dc:title>
  <dc:creator>Мельникова Ирина Владимировна</dc:creator>
  <cp:lastModifiedBy>remix</cp:lastModifiedBy>
  <cp:revision>81</cp:revision>
  <dcterms:created xsi:type="dcterms:W3CDTF">2021-01-16T10:11:51Z</dcterms:created>
  <dcterms:modified xsi:type="dcterms:W3CDTF">2021-02-11T11:35:03Z</dcterms:modified>
</cp:coreProperties>
</file>